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1" r:id="rId14"/>
    <p:sldId id="272" r:id="rId15"/>
    <p:sldId id="273" r:id="rId16"/>
    <p:sldId id="274" r:id="rId17"/>
    <p:sldId id="275" r:id="rId18"/>
    <p:sldId id="277" r:id="rId19"/>
    <p:sldId id="27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EE401711-02DC-4F5A-B0A4-D7A4CFB82638}" type="datetimeFigureOut">
              <a:rPr lang="en-US" dirty="0"/>
              <a:t>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9144" y="4882896"/>
            <a:ext cx="4050792" cy="1197864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36BD-BA89-4B92-9DBC-679F61142570}" type="datetimeFigureOut">
              <a:rPr lang="en-US" dirty="0"/>
              <a:t>1/14/2020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CB5C7-A3C7-439B-802A-DFE3FCA7ADBD}" type="datetimeFigureOut">
              <a:rPr lang="en-US" dirty="0"/>
              <a:t>1/14/2020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E65EA-47B7-4DBF-958B-A3D4DA4F431A}" type="datetimeFigureOut">
              <a:rPr lang="en-US" dirty="0"/>
              <a:t>1/14/2020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A4AAA-CF98-48DB-9517-D7ADD1FD1213}" type="datetimeFigureOut">
              <a:rPr lang="en-US" dirty="0"/>
              <a:t>1/14/2020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9F696-D0E7-4C66-925E-251F9C0B0F21}" type="datetimeFigureOut">
              <a:rPr lang="en-US" dirty="0"/>
              <a:t>1/14/2020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2732E-4FBC-4B01-A175-6B1CAC9B226D}" type="datetimeFigureOut">
              <a:rPr lang="en-US" dirty="0"/>
              <a:t>1/14/2020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4AFC5-17E4-4A26-A144-49682BD36ECA}" type="datetimeFigureOut">
              <a:rPr lang="en-US" dirty="0"/>
              <a:t>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79482-E0DA-4858-9A19-F8B792C0C3D9}" type="datetimeFigureOut">
              <a:rPr lang="en-US" dirty="0"/>
              <a:t>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10A69-C0BC-4A5A-8FE4-5D0B5D0F11EE}" type="datetimeFigureOut">
              <a:rPr lang="en-US" dirty="0"/>
              <a:t>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53B61-F054-442D-881D-6A81C2774BFE}" type="datetimeFigureOut">
              <a:rPr lang="en-US" dirty="0"/>
              <a:t>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CD3A-8283-4FC4-856C-D5E0BF662449}" type="datetimeFigureOut">
              <a:rPr lang="en-US" dirty="0"/>
              <a:t>1/14/2020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8FEE8-FC08-4C54-BE1B-81CB6CA05FC8}" type="datetimeFigureOut">
              <a:rPr lang="en-US" dirty="0"/>
              <a:t>1/14/2020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A528B-AADB-4276-9F0D-B13FCF86F309}" type="datetimeFigureOut">
              <a:rPr lang="en-US" dirty="0"/>
              <a:t>1/14/2020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497F-A1E4-4C0B-8811-954A59B26923}" type="datetimeFigureOut">
              <a:rPr lang="en-US" dirty="0"/>
              <a:t>1/14/2020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824E7-1432-4F89-B9E6-59843C6C91FE}" type="datetimeFigureOut">
              <a:rPr lang="en-US" dirty="0"/>
              <a:t>1/14/2020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AD9C-D29C-4D1E-A739-CC3C95B41085}" type="datetimeFigureOut">
              <a:rPr lang="en-US" dirty="0"/>
              <a:t>1/14/2020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DC48ED7C-D9A5-4EA8-B309-6E368BFA8F2B}" type="datetimeFigureOut">
              <a:rPr lang="en-US" dirty="0"/>
              <a:t>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ransition spd="slow">
    <p:cover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American vs </a:t>
            </a:r>
            <a:r>
              <a:rPr lang="en-US" dirty="0" err="1" smtClean="0"/>
              <a:t>british</a:t>
            </a:r>
            <a:r>
              <a:rPr lang="en-US" dirty="0" smtClean="0"/>
              <a:t> 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Differences Between American English and British English in Lexicology</a:t>
            </a: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24945361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dirty="0" err="1"/>
              <a:t>Food</a:t>
            </a:r>
            <a:r>
              <a:rPr lang="uk-UA" dirty="0"/>
              <a:t>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85801" y="2073261"/>
            <a:ext cx="917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biscuit</a:t>
            </a:r>
            <a:r>
              <a:rPr lang="uk-U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’ </a:t>
            </a:r>
            <a:endParaRPr lang="uk-UA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9807663" y="2073261"/>
            <a:ext cx="854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cookie</a:t>
            </a:r>
            <a:r>
              <a:rPr lang="uk-U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’</a:t>
            </a:r>
            <a:endParaRPr lang="uk-UA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9633576" y="3003703"/>
            <a:ext cx="1202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eggplants</a:t>
            </a:r>
            <a:r>
              <a:rPr lang="uk-U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’ </a:t>
            </a:r>
            <a:endParaRPr lang="uk-UA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685801" y="3015735"/>
            <a:ext cx="1330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aubergines</a:t>
            </a:r>
            <a:r>
              <a:rPr lang="uk-U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’ </a:t>
            </a:r>
            <a:endParaRPr lang="uk-UA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85801" y="4193705"/>
            <a:ext cx="663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joint</a:t>
            </a:r>
            <a:r>
              <a:rPr lang="uk-U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uk-UA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9951485" y="3784269"/>
            <a:ext cx="710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roast</a:t>
            </a:r>
            <a:r>
              <a:rPr lang="uk-U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uk-UA" dirty="0"/>
          </a:p>
        </p:txBody>
      </p:sp>
      <p:pic>
        <p:nvPicPr>
          <p:cNvPr id="7170" name="Picture 2" descr="Результат пошуку зображень за запитом &quot;cookies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075" y="927271"/>
            <a:ext cx="2372024" cy="355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Пов’язане зображенн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47" y="3385067"/>
            <a:ext cx="4824448" cy="271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Результат пошуку зображень за запитом &quot;roast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544" y="1102683"/>
            <a:ext cx="5107783" cy="268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47891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5011" y="0"/>
            <a:ext cx="7334250" cy="612908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608" y="0"/>
            <a:ext cx="6362700" cy="612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88666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dirty="0" err="1" smtClean="0"/>
              <a:t>Numbers</a:t>
            </a:r>
            <a:endParaRPr lang="uk-UA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7914443" y="2268378"/>
            <a:ext cx="31682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3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‘</a:t>
            </a:r>
            <a:r>
              <a:rPr lang="uk-UA" sz="32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fourteen</a:t>
            </a:r>
            <a:r>
              <a:rPr lang="uk-UA" sz="3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fifty-six</a:t>
            </a:r>
            <a:r>
              <a:rPr lang="uk-UA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’</a:t>
            </a:r>
            <a:endParaRPr lang="uk-UA" sz="3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73602" y="1860248"/>
            <a:ext cx="60874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</a:t>
            </a:r>
            <a:r>
              <a:rPr lang="uk-UA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thousand</a:t>
            </a:r>
            <a:r>
              <a:rPr lang="uk-UA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uk-UA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four</a:t>
            </a:r>
            <a:r>
              <a:rPr lang="uk-UA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hundred</a:t>
            </a:r>
            <a:r>
              <a:rPr lang="uk-UA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uk-UA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fifty-six</a:t>
            </a:r>
            <a:endParaRPr lang="uk-UA" sz="28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626557" y="2171836"/>
            <a:ext cx="8835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1,456</a:t>
            </a:r>
            <a:endParaRPr lang="uk-UA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8530702" y="3546067"/>
            <a:ext cx="25519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three</a:t>
            </a:r>
            <a:r>
              <a:rPr lang="uk-UA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twenty</a:t>
            </a:r>
            <a:r>
              <a:rPr lang="uk-UA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’ </a:t>
            </a:r>
            <a:endParaRPr lang="uk-UA" sz="32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557937" y="3741639"/>
            <a:ext cx="47886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three</a:t>
            </a:r>
            <a:r>
              <a:rPr lang="uk-UA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dollars</a:t>
            </a:r>
            <a:r>
              <a:rPr lang="uk-UA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uk-UA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twenty</a:t>
            </a:r>
            <a:r>
              <a:rPr lang="uk-UA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cents</a:t>
            </a:r>
            <a:r>
              <a:rPr lang="uk-UA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’ </a:t>
            </a:r>
            <a:endParaRPr lang="uk-UA" sz="2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755131" y="3741639"/>
            <a:ext cx="10118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$3.20</a:t>
            </a:r>
            <a:endParaRPr lang="uk-UA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194" name="Picture 2" descr="Результат пошуку зображень за запитом &quot;dollars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132" y="4110971"/>
            <a:ext cx="3401708" cy="226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Результат пошуку зображень за запитом &quot;англійські фунти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67" y="4304964"/>
            <a:ext cx="3694267" cy="207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10880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9759" y="268705"/>
            <a:ext cx="10396882" cy="1151965"/>
          </a:xfrm>
        </p:spPr>
        <p:txBody>
          <a:bodyPr>
            <a:normAutofit/>
          </a:bodyPr>
          <a:lstStyle/>
          <a:p>
            <a:r>
              <a:rPr lang="uk-UA" b="1" dirty="0" err="1"/>
              <a:t>Spelling</a:t>
            </a:r>
            <a:r>
              <a:rPr lang="uk-UA" b="1" dirty="0"/>
              <a:t> </a:t>
            </a:r>
            <a:r>
              <a:rPr lang="uk-UA" b="1" dirty="0" err="1" smtClean="0"/>
              <a:t>differences</a:t>
            </a:r>
            <a:endParaRPr lang="uk-UA" dirty="0"/>
          </a:p>
        </p:txBody>
      </p:sp>
      <p:pic>
        <p:nvPicPr>
          <p:cNvPr id="9218" name="Picture 2" descr="Результат пошуку зображень за запитом &quot;spelling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535" y="1420670"/>
            <a:ext cx="7223329" cy="505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19864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776460"/>
              </p:ext>
            </p:extLst>
          </p:nvPr>
        </p:nvGraphicFramePr>
        <p:xfrm>
          <a:off x="0" y="-1"/>
          <a:ext cx="12192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1857561574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354704769"/>
                    </a:ext>
                  </a:extLst>
                </a:gridCol>
              </a:tblGrid>
              <a:tr h="66758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1875"/>
                        </a:spcAft>
                      </a:pPr>
                      <a:r>
                        <a:rPr lang="uk-UA" sz="2400" u="sng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British</a:t>
                      </a:r>
                      <a:r>
                        <a:rPr lang="uk-UA" sz="2400" u="sng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uk-UA" sz="2400" u="sng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English</a:t>
                      </a:r>
                      <a:endParaRPr lang="uk-UA" sz="2000" u="sng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Bahnschrift SemiBold" panose="020B0502040204020203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27963" marR="127963" marT="102371" marB="102371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1875"/>
                        </a:spcAft>
                      </a:pPr>
                      <a:r>
                        <a:rPr lang="uk-UA" sz="2400" u="sng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American</a:t>
                      </a:r>
                      <a:r>
                        <a:rPr lang="uk-UA" sz="2400" u="sng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uk-UA" sz="2400" u="sng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English</a:t>
                      </a:r>
                      <a:endParaRPr lang="uk-UA" sz="2000" u="sng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Bahnschrift SemiBold" panose="020B0502040204020203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27963" marR="127963" marT="102371" marB="102371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6975031"/>
                  </a:ext>
                </a:extLst>
              </a:tr>
              <a:tr h="66758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1875"/>
                        </a:spcAft>
                      </a:pPr>
                      <a:r>
                        <a:rPr lang="uk-UA" sz="1600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-oe-/-ae- (e.g. anaemia, encyclopaedia)</a:t>
                      </a:r>
                      <a:endParaRPr lang="uk-UA" sz="1400">
                        <a:effectLst/>
                        <a:latin typeface="Bahnschrift SemiBold" panose="020B0502040204020203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27963" marR="127963" marT="102371" marB="102371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1875"/>
                        </a:spcAft>
                      </a:pPr>
                      <a:r>
                        <a:rPr lang="uk-UA" sz="1600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-e- (e.g. anemia, encyclopedia)</a:t>
                      </a:r>
                      <a:endParaRPr lang="uk-UA" sz="1400">
                        <a:effectLst/>
                        <a:latin typeface="Bahnschrift SemiBold" panose="020B0502040204020203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27963" marR="127963" marT="102371" marB="102371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9007554"/>
                  </a:ext>
                </a:extLst>
              </a:tr>
              <a:tr h="66758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1875"/>
                        </a:spcAft>
                      </a:pPr>
                      <a:r>
                        <a:rPr lang="uk-UA" sz="1600" dirty="0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-t (</a:t>
                      </a:r>
                      <a:r>
                        <a:rPr lang="uk-UA" sz="1600" dirty="0" err="1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e.g</a:t>
                      </a:r>
                      <a:r>
                        <a:rPr lang="uk-UA" sz="1600" dirty="0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. </a:t>
                      </a:r>
                      <a:r>
                        <a:rPr lang="uk-UA" sz="1600" dirty="0" err="1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burnt</a:t>
                      </a:r>
                      <a:r>
                        <a:rPr lang="uk-UA" sz="1600" dirty="0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uk-UA" sz="1600" dirty="0" err="1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dreamt</a:t>
                      </a:r>
                      <a:r>
                        <a:rPr lang="uk-UA" sz="1600" dirty="0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uk-UA" sz="1600" dirty="0" err="1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leapt</a:t>
                      </a:r>
                      <a:r>
                        <a:rPr lang="uk-UA" sz="1600" dirty="0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uk-UA" sz="1400" dirty="0">
                        <a:effectLst/>
                        <a:latin typeface="Bahnschrift SemiBold" panose="020B0502040204020203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27963" marR="127963" marT="102371" marB="102371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1875"/>
                        </a:spcAft>
                      </a:pPr>
                      <a:r>
                        <a:rPr lang="uk-UA" sz="1600" dirty="0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uk-UA" sz="1600" dirty="0" err="1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ed</a:t>
                      </a:r>
                      <a:r>
                        <a:rPr lang="uk-UA" sz="1600" dirty="0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uk-UA" sz="1600" dirty="0" err="1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e.g</a:t>
                      </a:r>
                      <a:r>
                        <a:rPr lang="uk-UA" sz="1600" dirty="0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. </a:t>
                      </a:r>
                      <a:r>
                        <a:rPr lang="uk-UA" sz="1600" dirty="0" err="1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burned</a:t>
                      </a:r>
                      <a:r>
                        <a:rPr lang="uk-UA" sz="1600" dirty="0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uk-UA" sz="1600" dirty="0" err="1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dreamed</a:t>
                      </a:r>
                      <a:r>
                        <a:rPr lang="uk-UA" sz="1600" dirty="0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uk-UA" sz="1600" dirty="0" err="1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leaped</a:t>
                      </a:r>
                      <a:r>
                        <a:rPr lang="uk-UA" sz="1600" dirty="0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uk-UA" sz="1400" dirty="0">
                        <a:effectLst/>
                        <a:latin typeface="Bahnschrift SemiBold" panose="020B0502040204020203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27963" marR="127963" marT="102371" marB="102371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102198"/>
                  </a:ext>
                </a:extLst>
              </a:tr>
              <a:tr h="66758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1875"/>
                        </a:spcAft>
                      </a:pPr>
                      <a:r>
                        <a:rPr lang="uk-UA" sz="1600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-ence (e.g. defence, offence, licence)</a:t>
                      </a:r>
                      <a:endParaRPr lang="uk-UA" sz="1400">
                        <a:effectLst/>
                        <a:latin typeface="Bahnschrift SemiBold" panose="020B0502040204020203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27963" marR="127963" marT="102371" marB="102371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1875"/>
                        </a:spcAft>
                      </a:pPr>
                      <a:r>
                        <a:rPr lang="uk-UA" sz="1600" dirty="0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uk-UA" sz="1600" dirty="0" err="1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ense</a:t>
                      </a:r>
                      <a:r>
                        <a:rPr lang="uk-UA" sz="1600" dirty="0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uk-UA" sz="1600" dirty="0" err="1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defense</a:t>
                      </a:r>
                      <a:r>
                        <a:rPr lang="uk-UA" sz="1600" dirty="0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uk-UA" sz="1600" dirty="0" err="1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offense</a:t>
                      </a:r>
                      <a:r>
                        <a:rPr lang="uk-UA" sz="1600" dirty="0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uk-UA" sz="1600" dirty="0" err="1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license</a:t>
                      </a:r>
                      <a:r>
                        <a:rPr lang="uk-UA" sz="1600" dirty="0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uk-UA" sz="1400" dirty="0">
                        <a:effectLst/>
                        <a:latin typeface="Bahnschrift SemiBold" panose="020B0502040204020203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27963" marR="127963" marT="102371" marB="102371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5327115"/>
                  </a:ext>
                </a:extLst>
              </a:tr>
              <a:tr h="9218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1875"/>
                        </a:spcAft>
                      </a:pPr>
                      <a:r>
                        <a:rPr lang="uk-UA" sz="1600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-ell- (e.g. cancelled, jeweller, marvellous)</a:t>
                      </a:r>
                      <a:endParaRPr lang="uk-UA" sz="1400">
                        <a:effectLst/>
                        <a:latin typeface="Bahnschrift SemiBold" panose="020B0502040204020203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27963" marR="127963" marT="102371" marB="102371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1875"/>
                        </a:spcAft>
                      </a:pPr>
                      <a:r>
                        <a:rPr lang="uk-UA" sz="1600" dirty="0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uk-UA" sz="1600" dirty="0" err="1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el</a:t>
                      </a:r>
                      <a:r>
                        <a:rPr lang="uk-UA" sz="1600" dirty="0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- (</a:t>
                      </a:r>
                      <a:r>
                        <a:rPr lang="uk-UA" sz="1600" dirty="0" err="1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e.g</a:t>
                      </a:r>
                      <a:r>
                        <a:rPr lang="uk-UA" sz="1600" dirty="0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. </a:t>
                      </a:r>
                      <a:r>
                        <a:rPr lang="uk-UA" sz="1600" dirty="0" err="1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canceled</a:t>
                      </a:r>
                      <a:r>
                        <a:rPr lang="uk-UA" sz="1600" dirty="0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uk-UA" sz="1600" dirty="0" err="1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jeweler</a:t>
                      </a:r>
                      <a:r>
                        <a:rPr lang="uk-UA" sz="1600" dirty="0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uk-UA" sz="1600" dirty="0" err="1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marvelous</a:t>
                      </a:r>
                      <a:r>
                        <a:rPr lang="uk-UA" sz="1600" dirty="0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uk-UA" sz="1400" dirty="0">
                        <a:effectLst/>
                        <a:latin typeface="Bahnschrift SemiBold" panose="020B0502040204020203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27963" marR="127963" marT="102371" marB="102371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2065377"/>
                  </a:ext>
                </a:extLst>
              </a:tr>
              <a:tr h="9218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1875"/>
                        </a:spcAft>
                      </a:pPr>
                      <a:r>
                        <a:rPr lang="uk-UA" sz="1600" dirty="0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uk-UA" sz="1600" dirty="0" err="1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ise</a:t>
                      </a:r>
                      <a:r>
                        <a:rPr lang="uk-UA" sz="1600" dirty="0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uk-UA" sz="1600" dirty="0" err="1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e.g</a:t>
                      </a:r>
                      <a:r>
                        <a:rPr lang="uk-UA" sz="1600" dirty="0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. </a:t>
                      </a:r>
                      <a:r>
                        <a:rPr lang="uk-UA" sz="1600" dirty="0" err="1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appetiser</a:t>
                      </a:r>
                      <a:r>
                        <a:rPr lang="uk-UA" sz="1600" dirty="0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uk-UA" sz="1600" dirty="0" err="1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familiarise</a:t>
                      </a:r>
                      <a:r>
                        <a:rPr lang="uk-UA" sz="1600" dirty="0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uk-UA" sz="1600" dirty="0" err="1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organise</a:t>
                      </a:r>
                      <a:r>
                        <a:rPr lang="uk-UA" sz="1600" dirty="0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uk-UA" sz="1400" dirty="0">
                        <a:effectLst/>
                        <a:latin typeface="Bahnschrift SemiBold" panose="020B0502040204020203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27963" marR="127963" marT="102371" marB="102371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1875"/>
                        </a:spcAft>
                      </a:pPr>
                      <a:r>
                        <a:rPr lang="uk-UA" sz="1600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-ize (e.g. appetizer, familiarize, organize)</a:t>
                      </a:r>
                      <a:endParaRPr lang="uk-UA" sz="1400">
                        <a:effectLst/>
                        <a:latin typeface="Bahnschrift SemiBold" panose="020B0502040204020203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27963" marR="127963" marT="102371" marB="102371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29228"/>
                  </a:ext>
                </a:extLst>
              </a:tr>
              <a:tr h="66758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1875"/>
                        </a:spcAft>
                      </a:pPr>
                      <a:r>
                        <a:rPr lang="uk-UA" sz="1600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-l- (e.g. enrol, fulfil, skilful)</a:t>
                      </a:r>
                      <a:endParaRPr lang="uk-UA" sz="1400">
                        <a:effectLst/>
                        <a:latin typeface="Bahnschrift SemiBold" panose="020B0502040204020203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27963" marR="127963" marT="102371" marB="102371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1875"/>
                        </a:spcAft>
                      </a:pPr>
                      <a:r>
                        <a:rPr lang="uk-UA" sz="1600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-ll- (e.g. enroll, fulfill, skillfull)</a:t>
                      </a:r>
                      <a:endParaRPr lang="uk-UA" sz="1400">
                        <a:effectLst/>
                        <a:latin typeface="Bahnschrift SemiBold" panose="020B0502040204020203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27963" marR="127963" marT="102371" marB="102371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714463"/>
                  </a:ext>
                </a:extLst>
              </a:tr>
              <a:tr h="167635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1875"/>
                        </a:spcAft>
                      </a:pPr>
                      <a:r>
                        <a:rPr lang="uk-UA" sz="1600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-ogue (e.g. analogue, monologue, catalogue)</a:t>
                      </a:r>
                      <a:endParaRPr lang="uk-UA" sz="1400">
                        <a:effectLst/>
                        <a:latin typeface="Bahnschrift SemiBold" panose="020B0502040204020203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27963" marR="127963" marT="102371" marB="102371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1875"/>
                        </a:spcAft>
                      </a:pPr>
                      <a:r>
                        <a:rPr lang="uk-UA" sz="1600" dirty="0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uk-UA" sz="1600" dirty="0" err="1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og</a:t>
                      </a:r>
                      <a:r>
                        <a:rPr lang="uk-UA" sz="1600" dirty="0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uk-UA" sz="1600" dirty="0" err="1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e.g</a:t>
                      </a:r>
                      <a:r>
                        <a:rPr lang="uk-UA" sz="1600" dirty="0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. </a:t>
                      </a:r>
                      <a:r>
                        <a:rPr lang="uk-UA" sz="1600" dirty="0" err="1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analog</a:t>
                      </a:r>
                      <a:r>
                        <a:rPr lang="uk-UA" sz="1600" dirty="0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uk-UA" sz="1600" dirty="0" err="1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monolog</a:t>
                      </a:r>
                      <a:r>
                        <a:rPr lang="uk-UA" sz="1600" dirty="0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uk-UA" sz="1600" dirty="0" err="1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catalog</a:t>
                      </a:r>
                      <a:r>
                        <a:rPr lang="uk-UA" sz="1600" dirty="0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uk-UA" sz="1400" dirty="0">
                        <a:effectLst/>
                        <a:latin typeface="Bahnschrift SemiBold" panose="020B0502040204020203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1875"/>
                        </a:spcAft>
                      </a:pPr>
                      <a:r>
                        <a:rPr lang="uk-UA" sz="1600" dirty="0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*</a:t>
                      </a:r>
                      <a:r>
                        <a:rPr lang="uk-UA" sz="1600" dirty="0" err="1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Note</a:t>
                      </a:r>
                      <a:r>
                        <a:rPr lang="uk-UA" sz="1600" dirty="0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uk-UA" sz="1600" dirty="0" err="1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that</a:t>
                      </a:r>
                      <a:r>
                        <a:rPr lang="uk-UA" sz="1600" dirty="0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uk-UA" sz="1600" dirty="0" err="1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American</a:t>
                      </a:r>
                      <a:r>
                        <a:rPr lang="uk-UA" sz="1600" dirty="0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uk-UA" sz="1600" dirty="0" err="1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English</a:t>
                      </a:r>
                      <a:r>
                        <a:rPr lang="uk-UA" sz="1600" dirty="0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uk-UA" sz="1600" dirty="0" err="1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also</a:t>
                      </a:r>
                      <a:r>
                        <a:rPr lang="uk-UA" sz="1600" dirty="0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uk-UA" sz="1600" dirty="0" err="1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recognizes</a:t>
                      </a:r>
                      <a:r>
                        <a:rPr lang="uk-UA" sz="1600" dirty="0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uk-UA" sz="1600" dirty="0" err="1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words</a:t>
                      </a:r>
                      <a:r>
                        <a:rPr lang="uk-UA" sz="1600" dirty="0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uk-UA" sz="1600" dirty="0" err="1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spelled</a:t>
                      </a:r>
                      <a:r>
                        <a:rPr lang="uk-UA" sz="1600" dirty="0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uk-UA" sz="1600" dirty="0" err="1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with</a:t>
                      </a:r>
                      <a:r>
                        <a:rPr lang="uk-UA" sz="1600" dirty="0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 –</a:t>
                      </a:r>
                      <a:r>
                        <a:rPr lang="uk-UA" sz="1600" dirty="0" err="1">
                          <a:effectLst/>
                          <a:latin typeface="Bahnschrift SemiBold" panose="020B0502040204020203" pitchFamily="34" charset="0"/>
                          <a:cs typeface="Arial" panose="020B0604020202020204" pitchFamily="34" charset="0"/>
                        </a:rPr>
                        <a:t>ogue</a:t>
                      </a:r>
                      <a:endParaRPr lang="uk-UA" sz="1400" dirty="0">
                        <a:effectLst/>
                        <a:latin typeface="Bahnschrift SemiBold" panose="020B0502040204020203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27963" marR="127963" marT="102371" marB="102371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400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940587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300" dirty="0" smtClean="0"/>
              <a:t>grammar</a:t>
            </a:r>
            <a:endParaRPr lang="uk-UA" spc="300" dirty="0"/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err="1">
                <a:solidFill>
                  <a:schemeClr val="accent1">
                    <a:lumMod val="50000"/>
                  </a:schemeClr>
                </a:solidFill>
              </a:rPr>
              <a:t>Auxiliary</a:t>
            </a:r>
            <a:r>
              <a:rPr lang="uk-UA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uk-UA" dirty="0" err="1" smtClean="0">
                <a:solidFill>
                  <a:schemeClr val="accent1">
                    <a:lumMod val="50000"/>
                  </a:schemeClr>
                </a:solidFill>
              </a:rPr>
              <a:t>verbs</a:t>
            </a:r>
            <a:endParaRPr lang="uk-UA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7160765" y="2038220"/>
            <a:ext cx="3310128" cy="576262"/>
          </a:xfrm>
        </p:spPr>
        <p:txBody>
          <a:bodyPr/>
          <a:lstStyle/>
          <a:p>
            <a:r>
              <a:rPr lang="uk-UA" dirty="0" err="1">
                <a:solidFill>
                  <a:schemeClr val="accent1">
                    <a:lumMod val="50000"/>
                  </a:schemeClr>
                </a:solidFill>
              </a:rPr>
              <a:t>Past</a:t>
            </a:r>
            <a:r>
              <a:rPr lang="uk-UA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uk-UA" dirty="0" err="1">
                <a:solidFill>
                  <a:schemeClr val="accent1">
                    <a:lumMod val="50000"/>
                  </a:schemeClr>
                </a:solidFill>
              </a:rPr>
              <a:t>tense</a:t>
            </a:r>
            <a:r>
              <a:rPr lang="uk-UA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uk-UA" dirty="0" err="1">
                <a:solidFill>
                  <a:schemeClr val="accent1">
                    <a:lumMod val="50000"/>
                  </a:schemeClr>
                </a:solidFill>
              </a:rPr>
              <a:t>verbs</a:t>
            </a:r>
            <a:endParaRPr lang="uk-UA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246" name="Picture 6" descr="Результат пошуку зображень за запитом &quot;Past tense verbs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138" y="2666663"/>
            <a:ext cx="4501825" cy="3380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Результат пошуку зображень за запитом &quot;Auxiliary verbs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0" y="2800352"/>
            <a:ext cx="3905270" cy="311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01918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b="1" spc="300" dirty="0" err="1"/>
              <a:t>Auxiliary</a:t>
            </a:r>
            <a:r>
              <a:rPr lang="uk-UA" b="1" spc="300" dirty="0"/>
              <a:t> </a:t>
            </a:r>
            <a:r>
              <a:rPr lang="uk-UA" b="1" spc="300" dirty="0" err="1" smtClean="0"/>
              <a:t>verbs</a:t>
            </a:r>
            <a:endParaRPr lang="uk-UA" spc="3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685801" y="2426187"/>
            <a:ext cx="2363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i="1" dirty="0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uk-UA" dirty="0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 </a:t>
            </a:r>
            <a:r>
              <a:rPr lang="uk-UA" dirty="0" err="1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will</a:t>
            </a:r>
            <a:r>
              <a:rPr lang="uk-UA" dirty="0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dirty="0" err="1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</a:t>
            </a:r>
            <a:r>
              <a:rPr lang="uk-UA" dirty="0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dirty="0" err="1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home</a:t>
            </a:r>
            <a:r>
              <a:rPr lang="uk-UA" dirty="0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dirty="0" err="1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now</a:t>
            </a:r>
            <a:r>
              <a:rPr lang="uk-UA" dirty="0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.”</a:t>
            </a:r>
            <a:endParaRPr lang="uk-UA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8320210" y="2426187"/>
            <a:ext cx="2481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“I </a:t>
            </a:r>
            <a:r>
              <a:rPr lang="uk-UA" dirty="0" err="1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shall</a:t>
            </a:r>
            <a:r>
              <a:rPr lang="uk-UA" dirty="0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dirty="0" err="1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</a:t>
            </a:r>
            <a:r>
              <a:rPr lang="uk-UA" dirty="0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dirty="0" err="1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home</a:t>
            </a:r>
            <a:r>
              <a:rPr lang="uk-UA" dirty="0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dirty="0" err="1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now</a:t>
            </a:r>
            <a:r>
              <a:rPr lang="uk-UA" dirty="0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.”</a:t>
            </a:r>
            <a:endParaRPr lang="uk-UA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8905484" y="3800672"/>
            <a:ext cx="2177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uk-UA" dirty="0" err="1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Shall</a:t>
            </a:r>
            <a:r>
              <a:rPr lang="uk-UA" dirty="0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dirty="0" err="1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</a:t>
            </a:r>
            <a:r>
              <a:rPr lang="uk-UA" dirty="0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dirty="0" err="1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</a:t>
            </a:r>
            <a:r>
              <a:rPr lang="uk-UA" dirty="0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dirty="0" err="1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now</a:t>
            </a:r>
            <a:r>
              <a:rPr lang="uk-UA" dirty="0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?” </a:t>
            </a:r>
            <a:endParaRPr lang="uk-UA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685801" y="3800672"/>
            <a:ext cx="2329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uk-UA" dirty="0" err="1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Should</a:t>
            </a:r>
            <a:r>
              <a:rPr lang="uk-UA" dirty="0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dirty="0" err="1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</a:t>
            </a:r>
            <a:r>
              <a:rPr lang="uk-UA" dirty="0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dirty="0" err="1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</a:t>
            </a:r>
            <a:r>
              <a:rPr lang="uk-UA" dirty="0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dirty="0" err="1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now</a:t>
            </a:r>
            <a:r>
              <a:rPr lang="uk-UA" dirty="0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?”</a:t>
            </a:r>
            <a:endParaRPr lang="uk-UA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685801" y="5175157"/>
            <a:ext cx="4416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uk-UA" dirty="0" err="1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You</a:t>
            </a:r>
            <a:r>
              <a:rPr lang="uk-UA" dirty="0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dirty="0" err="1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</a:t>
            </a:r>
            <a:r>
              <a:rPr lang="uk-UA" dirty="0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dirty="0" err="1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not</a:t>
            </a:r>
            <a:r>
              <a:rPr lang="uk-UA" dirty="0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dirty="0" err="1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need</a:t>
            </a:r>
            <a:r>
              <a:rPr lang="uk-UA" dirty="0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dirty="0" err="1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uk-UA" dirty="0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dirty="0" err="1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come</a:t>
            </a:r>
            <a:r>
              <a:rPr lang="uk-UA" dirty="0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dirty="0" err="1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uk-UA" dirty="0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dirty="0" err="1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work</a:t>
            </a:r>
            <a:r>
              <a:rPr lang="uk-UA" dirty="0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dirty="0" err="1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today</a:t>
            </a:r>
            <a:r>
              <a:rPr lang="uk-UA" dirty="0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.”</a:t>
            </a:r>
            <a:endParaRPr lang="uk-UA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7369807" y="5175157"/>
            <a:ext cx="3712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uk-UA" dirty="0" err="1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You</a:t>
            </a:r>
            <a:r>
              <a:rPr lang="uk-UA" dirty="0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dirty="0" err="1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needn’t</a:t>
            </a:r>
            <a:r>
              <a:rPr lang="uk-UA" dirty="0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dirty="0" err="1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come</a:t>
            </a:r>
            <a:r>
              <a:rPr lang="uk-UA" dirty="0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dirty="0" err="1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uk-UA" dirty="0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dirty="0" err="1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work</a:t>
            </a:r>
            <a:r>
              <a:rPr lang="uk-UA" dirty="0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dirty="0" err="1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today</a:t>
            </a:r>
            <a:r>
              <a:rPr lang="uk-UA" dirty="0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.”</a:t>
            </a:r>
            <a:endParaRPr lang="uk-UA" dirty="0"/>
          </a:p>
        </p:txBody>
      </p:sp>
      <p:pic>
        <p:nvPicPr>
          <p:cNvPr id="11266" name="Picture 2" descr="Пов’язане зображенн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172" y="1676400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04034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b="1" spc="300" dirty="0" err="1"/>
              <a:t>Past</a:t>
            </a:r>
            <a:r>
              <a:rPr lang="uk-UA" b="1" spc="300" dirty="0"/>
              <a:t> </a:t>
            </a:r>
            <a:r>
              <a:rPr lang="uk-UA" b="1" spc="300" dirty="0" err="1"/>
              <a:t>tense</a:t>
            </a:r>
            <a:r>
              <a:rPr lang="uk-UA" b="1" spc="300" dirty="0"/>
              <a:t> </a:t>
            </a:r>
            <a:r>
              <a:rPr lang="uk-UA" b="1" spc="300" dirty="0" err="1" smtClean="0"/>
              <a:t>verbs</a:t>
            </a:r>
            <a:endParaRPr lang="uk-UA" spc="3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020484" y="2545104"/>
            <a:ext cx="17684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3600" i="1" dirty="0" err="1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learned</a:t>
            </a:r>
            <a:endParaRPr lang="uk-UA" sz="36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688307" y="2484510"/>
            <a:ext cx="36872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3600" i="1" dirty="0" err="1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learned</a:t>
            </a:r>
            <a:r>
              <a:rPr lang="uk-UA" sz="3600" i="1" dirty="0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uk-UA" sz="3600" dirty="0" err="1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</a:t>
            </a:r>
            <a:r>
              <a:rPr lang="uk-UA" sz="3600" dirty="0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uk-UA" sz="3600" i="1" dirty="0" err="1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learnt</a:t>
            </a:r>
            <a:endParaRPr lang="uk-UA" sz="36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020484" y="3191435"/>
            <a:ext cx="18293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3200" i="1" dirty="0" err="1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dreamed</a:t>
            </a:r>
            <a:endParaRPr lang="uk-UA" sz="32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9343905" y="3191435"/>
            <a:ext cx="15424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3200" i="1" dirty="0" err="1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dreamt</a:t>
            </a:r>
            <a:endParaRPr lang="uk-UA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3316209" y="3210397"/>
            <a:ext cx="16081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3200" i="1" dirty="0" err="1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burned</a:t>
            </a:r>
            <a:r>
              <a:rPr lang="uk-UA" sz="3200" i="1" dirty="0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uk-UA" sz="32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7433929" y="3130841"/>
            <a:ext cx="12218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3200" i="1" dirty="0" err="1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burnt</a:t>
            </a:r>
            <a:endParaRPr lang="uk-UA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760611" y="1943616"/>
            <a:ext cx="17299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400" i="1" u="sng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–</a:t>
            </a:r>
            <a:r>
              <a:rPr lang="uk-UA" sz="2400" i="1" u="sng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ed</a:t>
            </a:r>
            <a:r>
              <a:rPr lang="uk-UA" sz="2400" i="1" u="sng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uk-UA" sz="2400" i="1" u="sng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ending</a:t>
            </a:r>
            <a:endParaRPr lang="uk-UA" sz="2400" i="1" u="sng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8258008" y="1930169"/>
            <a:ext cx="14334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400" i="1" u="sng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-t </a:t>
            </a:r>
            <a:r>
              <a:rPr lang="uk-UA" sz="2400" i="1" u="sng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ending</a:t>
            </a:r>
            <a:endParaRPr lang="uk-UA" sz="2400" i="1" u="sng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842550" y="1837765"/>
            <a:ext cx="28664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36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Americans</a:t>
            </a:r>
            <a:r>
              <a:rPr lang="uk-UA" sz="36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uk-UA" sz="36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6743833" y="1806987"/>
            <a:ext cx="14750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36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Brits</a:t>
            </a:r>
            <a:r>
              <a:rPr lang="uk-UA" sz="36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uk-UA" sz="36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507958" y="4731966"/>
            <a:ext cx="101065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uk-UA" sz="2400" b="1" i="1" dirty="0" err="1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People</a:t>
            </a:r>
            <a:r>
              <a:rPr lang="uk-UA" sz="2400" b="1" i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400" b="1" i="1" dirty="0" err="1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</a:t>
            </a:r>
            <a:r>
              <a:rPr lang="uk-UA" sz="2400" b="1" i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400" b="1" i="1" dirty="0" err="1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both</a:t>
            </a:r>
            <a:r>
              <a:rPr lang="uk-UA" sz="2400" b="1" i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400" b="1" i="1" dirty="0" err="1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countries</a:t>
            </a:r>
            <a:r>
              <a:rPr lang="uk-UA" sz="2400" b="1" i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400" b="1" i="1" dirty="0" err="1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can</a:t>
            </a:r>
            <a:r>
              <a:rPr lang="uk-UA" sz="2400" b="1" i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400" b="1" i="1" dirty="0" err="1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easily</a:t>
            </a:r>
            <a:r>
              <a:rPr lang="uk-UA" sz="2400" b="1" i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400" b="1" i="1" dirty="0" err="1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understand</a:t>
            </a:r>
            <a:r>
              <a:rPr lang="uk-UA" sz="2400" b="1" i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400" b="1" i="1" dirty="0" err="1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both</a:t>
            </a:r>
            <a:r>
              <a:rPr lang="uk-UA" sz="2400" b="1" i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400" b="1" i="1" dirty="0" err="1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ways</a:t>
            </a:r>
            <a:r>
              <a:rPr lang="uk-UA" sz="2400" b="1" i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uk-UA" sz="2400" b="1" i="1" dirty="0" err="1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although</a:t>
            </a:r>
            <a:r>
              <a:rPr lang="uk-UA" sz="2400" b="1" i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400" b="1" i="1" dirty="0" err="1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Brits</a:t>
            </a:r>
            <a:r>
              <a:rPr lang="uk-UA" sz="2400" b="1" i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400" b="1" i="1" dirty="0" err="1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tend</a:t>
            </a:r>
            <a:r>
              <a:rPr lang="uk-UA" sz="2400" b="1" i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400" b="1" i="1" dirty="0" err="1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uk-UA" sz="2400" b="1" i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400" b="1" i="1" dirty="0" err="1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think</a:t>
            </a:r>
            <a:r>
              <a:rPr lang="uk-UA" sz="2400" b="1" i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400" b="1" i="1" dirty="0" err="1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uk-UA" sz="2400" b="1" i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400" b="1" i="1" dirty="0" err="1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uk-UA" sz="2400" b="1" i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400" b="1" i="1" dirty="0" err="1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American</a:t>
            </a:r>
            <a:r>
              <a:rPr lang="uk-UA" sz="2400" b="1" i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400" b="1" i="1" dirty="0" err="1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way</a:t>
            </a:r>
            <a:r>
              <a:rPr lang="uk-UA" sz="2400" b="1" i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400" b="1" i="1" dirty="0" err="1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</a:t>
            </a:r>
            <a:r>
              <a:rPr lang="uk-UA" sz="2400" b="1" i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400" b="1" i="1" dirty="0" err="1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incorrect</a:t>
            </a:r>
            <a:endParaRPr lang="uk-UA" sz="2400" b="1" i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29294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970609"/>
            <a:ext cx="8758989" cy="4669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2025"/>
              </a:spcAft>
            </a:pP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uk-UA" sz="24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Howdy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uk-UA" sz="2400" b="1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British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uk-UA" sz="24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How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24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are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24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? </a:t>
            </a:r>
            <a:r>
              <a:rPr lang="uk-UA" sz="2400" b="1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American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uk-UA" sz="24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How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24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24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doing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? </a:t>
            </a:r>
            <a:endParaRPr lang="uk-UA" sz="2000" dirty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uk-UA" sz="2400" dirty="0" err="1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</a:t>
            </a:r>
            <a:r>
              <a:rPr lang="uk-UA" sz="2400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2400" b="1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Britain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24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people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24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say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“I </a:t>
            </a:r>
            <a:r>
              <a:rPr lang="uk-UA" sz="24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was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24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sat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</a:t>
            </a:r>
            <a:r>
              <a:rPr lang="uk-UA" sz="24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“I </a:t>
            </a:r>
            <a:r>
              <a:rPr lang="uk-UA" sz="24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was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24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stood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</a:t>
            </a:r>
            <a:r>
              <a:rPr lang="uk-UA" sz="24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while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24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2400" b="1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American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24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English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24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they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24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would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24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say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“I </a:t>
            </a:r>
            <a:r>
              <a:rPr lang="uk-UA" sz="24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was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24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sitting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 </a:t>
            </a:r>
            <a:r>
              <a:rPr lang="uk-UA" sz="24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“I </a:t>
            </a:r>
            <a:r>
              <a:rPr lang="uk-UA" sz="24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was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24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standing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</a:t>
            </a:r>
            <a:endParaRPr lang="uk-UA" sz="2000" dirty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uk-UA" sz="2400" b="1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UK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uk-UA" sz="24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24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train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24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will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24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arrive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24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24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precisely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24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fifteen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24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minutes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 </a:t>
            </a:r>
            <a:r>
              <a:rPr lang="uk-UA" sz="24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time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uk-UA" sz="2400" b="1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uk-UA" sz="24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24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train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24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will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24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arrive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24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24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approximately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24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fifteen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24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minutes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uk-UA" sz="2000" dirty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"z" </a:t>
            </a:r>
            <a:r>
              <a:rPr lang="uk-UA" sz="24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pronunciation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2400" b="1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American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uk-UA" sz="24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zee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2400" b="1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English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uk-UA" sz="24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zed</a:t>
            </a:r>
            <a:endParaRPr lang="uk-UA" sz="2000" dirty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uk-UA" sz="2400" b="1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American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uk-UA" sz="24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24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like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24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it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uk-UA" sz="2400" b="1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British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uk-UA" sz="24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24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fancy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24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it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uk-UA" sz="2000" dirty="0">
              <a:solidFill>
                <a:srgbClr val="00206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uk-UA" sz="24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2400" b="1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American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24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postal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24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service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24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delivers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24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24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mail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uk-UA" sz="24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2400" b="1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British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24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mail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24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service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24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delivers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24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uk-UA" sz="2400" dirty="0" err="1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post</a:t>
            </a:r>
            <a:r>
              <a:rPr lang="uk-UA" sz="24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uk-UA" sz="2000" dirty="0">
              <a:solidFill>
                <a:srgbClr val="00206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52668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600" dirty="0" smtClean="0"/>
              <a:t>Conclusion</a:t>
            </a:r>
            <a:endParaRPr lang="uk-UA" spc="6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0" y="3500595"/>
            <a:ext cx="7074568" cy="206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uk-UA" sz="20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While</a:t>
            </a:r>
            <a:r>
              <a:rPr lang="uk-UA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American</a:t>
            </a:r>
            <a:r>
              <a:rPr lang="uk-UA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uk-UA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British</a:t>
            </a:r>
            <a:r>
              <a:rPr lang="uk-UA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English</a:t>
            </a:r>
            <a:r>
              <a:rPr lang="uk-UA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show</a:t>
            </a:r>
            <a:r>
              <a:rPr lang="uk-UA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some</a:t>
            </a:r>
            <a:r>
              <a:rPr lang="uk-UA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differences</a:t>
            </a:r>
            <a:r>
              <a:rPr lang="uk-UA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</a:t>
            </a:r>
            <a:r>
              <a:rPr lang="uk-UA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vocabulary</a:t>
            </a:r>
            <a:r>
              <a:rPr lang="uk-UA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related</a:t>
            </a:r>
            <a:r>
              <a:rPr lang="uk-UA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uk-UA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shopping</a:t>
            </a:r>
            <a:r>
              <a:rPr lang="uk-UA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uk-UA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other</a:t>
            </a:r>
            <a:r>
              <a:rPr lang="uk-UA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common</a:t>
            </a:r>
            <a:r>
              <a:rPr lang="uk-UA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activities</a:t>
            </a:r>
            <a:r>
              <a:rPr lang="uk-UA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uk-UA" sz="20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</a:t>
            </a:r>
            <a:r>
              <a:rPr lang="uk-UA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evidence</a:t>
            </a:r>
            <a:r>
              <a:rPr lang="uk-UA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suggests</a:t>
            </a:r>
            <a:r>
              <a:rPr lang="uk-UA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</a:t>
            </a:r>
            <a:r>
              <a:rPr lang="uk-UA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uk-UA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two</a:t>
            </a:r>
            <a:r>
              <a:rPr lang="uk-UA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varieties</a:t>
            </a:r>
            <a:r>
              <a:rPr lang="uk-UA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uk-UA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uk-UA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language</a:t>
            </a:r>
            <a:r>
              <a:rPr lang="uk-UA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</a:t>
            </a:r>
            <a:r>
              <a:rPr lang="uk-UA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moving</a:t>
            </a:r>
            <a:r>
              <a:rPr lang="uk-UA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closer</a:t>
            </a:r>
            <a:r>
              <a:rPr lang="uk-UA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together</a:t>
            </a:r>
            <a:r>
              <a:rPr lang="uk-UA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uk-UA" sz="20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uk-UA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movement</a:t>
            </a:r>
            <a:r>
              <a:rPr lang="uk-UA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uk-UA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mostly</a:t>
            </a:r>
            <a:r>
              <a:rPr lang="uk-UA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eastward</a:t>
            </a:r>
            <a:r>
              <a:rPr lang="uk-UA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uk-UA" sz="20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Each</a:t>
            </a:r>
            <a:r>
              <a:rPr lang="uk-UA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year</a:t>
            </a:r>
            <a:r>
              <a:rPr lang="uk-UA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uk-UA" sz="20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more</a:t>
            </a:r>
            <a:r>
              <a:rPr lang="uk-UA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words</a:t>
            </a:r>
            <a:r>
              <a:rPr lang="uk-UA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</a:t>
            </a:r>
            <a:r>
              <a:rPr lang="uk-UA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were</a:t>
            </a:r>
            <a:r>
              <a:rPr lang="uk-UA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once</a:t>
            </a:r>
            <a:r>
              <a:rPr lang="uk-UA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exclusively</a:t>
            </a:r>
            <a:r>
              <a:rPr lang="uk-UA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American</a:t>
            </a:r>
            <a:r>
              <a:rPr lang="uk-UA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</a:t>
            </a:r>
            <a:r>
              <a:rPr lang="uk-UA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found</a:t>
            </a:r>
            <a:r>
              <a:rPr lang="uk-UA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</a:t>
            </a:r>
            <a:r>
              <a:rPr lang="uk-UA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uk-UA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spoken</a:t>
            </a:r>
            <a:r>
              <a:rPr lang="uk-UA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uk-UA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written</a:t>
            </a:r>
            <a:r>
              <a:rPr lang="uk-UA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language</a:t>
            </a:r>
            <a:r>
              <a:rPr lang="uk-UA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uk-UA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both</a:t>
            </a:r>
            <a:r>
              <a:rPr lang="uk-UA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Britain</a:t>
            </a:r>
            <a:r>
              <a:rPr lang="uk-UA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uk-UA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uk-UA" sz="2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U.S.</a:t>
            </a:r>
          </a:p>
        </p:txBody>
      </p:sp>
      <p:pic>
        <p:nvPicPr>
          <p:cNvPr id="12290" name="Picture 2" descr="Результат пошуку зображень за запитом &quot;Conclusion vecto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642" y="521293"/>
            <a:ext cx="567568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56305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uk-UA" dirty="0" smtClean="0"/>
              <a:t>«</a:t>
            </a:r>
            <a:r>
              <a:rPr lang="uk-UA" dirty="0" err="1" smtClean="0"/>
              <a:t>two</a:t>
            </a:r>
            <a:r>
              <a:rPr lang="uk-UA" dirty="0" smtClean="0"/>
              <a:t> </a:t>
            </a:r>
            <a:r>
              <a:rPr lang="uk-UA" dirty="0" err="1"/>
              <a:t>nations</a:t>
            </a:r>
            <a:r>
              <a:rPr lang="uk-UA" dirty="0"/>
              <a:t> </a:t>
            </a:r>
            <a:r>
              <a:rPr lang="uk-UA" dirty="0" err="1"/>
              <a:t>divided</a:t>
            </a:r>
            <a:r>
              <a:rPr lang="uk-UA" dirty="0"/>
              <a:t> </a:t>
            </a:r>
            <a:r>
              <a:rPr lang="uk-UA" dirty="0" err="1"/>
              <a:t>by</a:t>
            </a:r>
            <a:r>
              <a:rPr lang="uk-UA" dirty="0"/>
              <a:t> a </a:t>
            </a:r>
            <a:r>
              <a:rPr lang="uk-UA" dirty="0" err="1"/>
              <a:t>common</a:t>
            </a:r>
            <a:r>
              <a:rPr lang="uk-UA" dirty="0"/>
              <a:t> </a:t>
            </a:r>
            <a:r>
              <a:rPr lang="uk-UA" dirty="0" err="1" smtClean="0"/>
              <a:t>language</a:t>
            </a:r>
            <a:r>
              <a:rPr lang="uk-UA" dirty="0" smtClean="0"/>
              <a:t>»</a:t>
            </a:r>
            <a:endParaRPr lang="uk-UA" dirty="0"/>
          </a:p>
        </p:txBody>
      </p:sp>
      <p:pic>
        <p:nvPicPr>
          <p:cNvPr id="1026" name="Picture 2" descr="Результат пошуку зображень за запитом &quot;британія і америка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370" y="1837765"/>
            <a:ext cx="6873744" cy="383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95024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9"/>
          <p:cNvSpPr>
            <a:spLocks noGrp="1"/>
          </p:cNvSpPr>
          <p:nvPr>
            <p:ph type="title"/>
          </p:nvPr>
        </p:nvSpPr>
        <p:spPr>
          <a:xfrm>
            <a:off x="692332" y="186707"/>
            <a:ext cx="10394706" cy="1151965"/>
          </a:xfrm>
        </p:spPr>
        <p:txBody>
          <a:bodyPr/>
          <a:lstStyle/>
          <a:p>
            <a:pPr algn="r"/>
            <a:r>
              <a:rPr lang="en-US" dirty="0" smtClean="0"/>
              <a:t>Content</a:t>
            </a:r>
            <a:r>
              <a:rPr lang="uk-UA" dirty="0" smtClean="0"/>
              <a:t>:</a:t>
            </a:r>
            <a:endParaRPr lang="uk-UA" dirty="0"/>
          </a:p>
        </p:txBody>
      </p:sp>
      <p:sp>
        <p:nvSpPr>
          <p:cNvPr id="21" name="Текст 2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vocabulary</a:t>
            </a:r>
            <a:endParaRPr lang="uk-UA" dirty="0"/>
          </a:p>
        </p:txBody>
      </p:sp>
      <p:sp>
        <p:nvSpPr>
          <p:cNvPr id="24" name="Текст 23"/>
          <p:cNvSpPr>
            <a:spLocks noGrp="1"/>
          </p:cNvSpPr>
          <p:nvPr>
            <p:ph type="body" sz="half" idx="15"/>
          </p:nvPr>
        </p:nvSpPr>
        <p:spPr>
          <a:xfrm>
            <a:off x="603475" y="7906979"/>
            <a:ext cx="186074" cy="588582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22" name="Текст 2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spelling</a:t>
            </a:r>
            <a:endParaRPr lang="uk-UA" dirty="0"/>
          </a:p>
        </p:txBody>
      </p:sp>
      <p:sp>
        <p:nvSpPr>
          <p:cNvPr id="25" name="Текст 24"/>
          <p:cNvSpPr>
            <a:spLocks noGrp="1"/>
          </p:cNvSpPr>
          <p:nvPr>
            <p:ph type="body" sz="half" idx="16"/>
          </p:nvPr>
        </p:nvSpPr>
        <p:spPr>
          <a:xfrm>
            <a:off x="-22188323" y="-1798064"/>
            <a:ext cx="442996" cy="274337"/>
          </a:xfrm>
        </p:spPr>
        <p:txBody>
          <a:bodyPr>
            <a:normAutofit fontScale="85000" lnSpcReduction="20000"/>
          </a:bodyPr>
          <a:lstStyle/>
          <a:p>
            <a:endParaRPr lang="uk-UA" dirty="0"/>
          </a:p>
        </p:txBody>
      </p:sp>
      <p:sp>
        <p:nvSpPr>
          <p:cNvPr id="23" name="Текст 2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grammar</a:t>
            </a:r>
            <a:endParaRPr lang="uk-UA" dirty="0"/>
          </a:p>
        </p:txBody>
      </p:sp>
      <p:sp>
        <p:nvSpPr>
          <p:cNvPr id="26" name="Текст 25"/>
          <p:cNvSpPr>
            <a:spLocks noGrp="1"/>
          </p:cNvSpPr>
          <p:nvPr>
            <p:ph type="body" sz="half" idx="17"/>
          </p:nvPr>
        </p:nvSpPr>
        <p:spPr>
          <a:xfrm>
            <a:off x="4520002" y="10811254"/>
            <a:ext cx="542345" cy="297781"/>
          </a:xfrm>
        </p:spPr>
        <p:txBody>
          <a:bodyPr>
            <a:normAutofit fontScale="92500" lnSpcReduction="20000"/>
          </a:bodyPr>
          <a:lstStyle/>
          <a:p>
            <a:endParaRPr lang="uk-UA"/>
          </a:p>
        </p:txBody>
      </p:sp>
      <p:sp>
        <p:nvSpPr>
          <p:cNvPr id="27" name="Прямоугольник 26"/>
          <p:cNvSpPr/>
          <p:nvPr/>
        </p:nvSpPr>
        <p:spPr>
          <a:xfrm>
            <a:off x="4924596" y="1058959"/>
            <a:ext cx="28457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4000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</a:rPr>
              <a:t>differences</a:t>
            </a:r>
            <a:endParaRPr lang="uk-UA" sz="4000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31" name="Прямая со стрелкой 30"/>
          <p:cNvCxnSpPr/>
          <p:nvPr/>
        </p:nvCxnSpPr>
        <p:spPr>
          <a:xfrm flipH="1">
            <a:off x="3770811" y="1680754"/>
            <a:ext cx="1153785" cy="487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/>
          <p:nvPr/>
        </p:nvCxnSpPr>
        <p:spPr>
          <a:xfrm flipH="1">
            <a:off x="6130834" y="1745325"/>
            <a:ext cx="8709" cy="396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/>
          <p:nvPr/>
        </p:nvCxnSpPr>
        <p:spPr>
          <a:xfrm>
            <a:off x="7653210" y="1629291"/>
            <a:ext cx="1194699" cy="434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Результат пошуку зображень за запитом &quot;vocabulary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8" y="2893157"/>
            <a:ext cx="3935742" cy="221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Результат пошуку зображень за запитом &quot;spelling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562" y="2893157"/>
            <a:ext cx="3373188" cy="22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Результат пошуку зображень за запитом &quot;grammar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380" y="2893157"/>
            <a:ext cx="3436441" cy="229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61951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dirty="0" err="1"/>
              <a:t>Vocabulary</a:t>
            </a:r>
            <a:r>
              <a:rPr lang="uk-UA" dirty="0"/>
              <a:t/>
            </a:r>
            <a:br>
              <a:rPr lang="uk-UA" dirty="0"/>
            </a:br>
            <a:endParaRPr lang="uk-UA" dirty="0"/>
          </a:p>
        </p:txBody>
      </p:sp>
      <p:pic>
        <p:nvPicPr>
          <p:cNvPr id="3074" name="Picture 2" descr="Результат пошуку зображень за запитом &quot;vocabulary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255" y="1425575"/>
            <a:ext cx="573405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72185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347"/>
            <a:ext cx="3990975" cy="21336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975" y="2090737"/>
            <a:ext cx="3600450" cy="206692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1425" y="132347"/>
            <a:ext cx="3705225" cy="231457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1425" y="3552574"/>
            <a:ext cx="2828925" cy="20574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150" y="3257299"/>
            <a:ext cx="317182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68431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24589" y="31450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dirty="0" err="1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Americans</a:t>
            </a:r>
            <a:r>
              <a:rPr lang="uk-UA" dirty="0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dirty="0" err="1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</a:t>
            </a:r>
            <a:r>
              <a:rPr lang="uk-UA" dirty="0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uk-UA" i="1" dirty="0" err="1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</a:t>
            </a:r>
            <a:r>
              <a:rPr lang="uk-UA" i="1" dirty="0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i="1" dirty="0" err="1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vacation</a:t>
            </a:r>
            <a:r>
              <a:rPr lang="uk-UA" dirty="0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uk-UA" dirty="0" err="1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while</a:t>
            </a:r>
            <a:r>
              <a:rPr lang="uk-UA" dirty="0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dirty="0" err="1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Brits</a:t>
            </a:r>
            <a:r>
              <a:rPr lang="uk-UA" dirty="0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dirty="0" err="1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</a:t>
            </a:r>
            <a:r>
              <a:rPr lang="uk-UA" dirty="0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uk-UA" i="1" dirty="0" err="1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</a:t>
            </a:r>
            <a:r>
              <a:rPr lang="uk-UA" i="1" dirty="0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i="1" dirty="0" err="1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holidays</a:t>
            </a:r>
            <a:r>
              <a:rPr lang="uk-UA" i="1" dirty="0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lang="uk-UA" dirty="0" err="1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</a:t>
            </a:r>
            <a:r>
              <a:rPr lang="uk-UA" i="1" dirty="0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uk-UA" i="1" dirty="0" err="1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hols</a:t>
            </a:r>
            <a:r>
              <a:rPr lang="uk-UA" dirty="0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uk-UA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5835778" y="1768460"/>
            <a:ext cx="5910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2025"/>
              </a:spcAft>
            </a:pPr>
            <a:r>
              <a:rPr lang="uk-UA" dirty="0" err="1">
                <a:latin typeface="Georgia" panose="02040502050405020303" pitchFamily="18" charset="0"/>
                <a:ea typeface="Times New Roman" panose="02020603050405020304" pitchFamily="18" charset="0"/>
              </a:rPr>
              <a:t>New</a:t>
            </a:r>
            <a:r>
              <a:rPr lang="uk-UA" dirty="0">
                <a:latin typeface="Georgia" panose="02040502050405020303" pitchFamily="18" charset="0"/>
                <a:ea typeface="Times New Roman" panose="02020603050405020304" pitchFamily="18" charset="0"/>
              </a:rPr>
              <a:t> </a:t>
            </a:r>
            <a:r>
              <a:rPr lang="uk-UA" dirty="0" err="1">
                <a:latin typeface="Georgia" panose="02040502050405020303" pitchFamily="18" charset="0"/>
                <a:ea typeface="Times New Roman" panose="02020603050405020304" pitchFamily="18" charset="0"/>
              </a:rPr>
              <a:t>Yorkers</a:t>
            </a:r>
            <a:r>
              <a:rPr lang="uk-UA" dirty="0">
                <a:latin typeface="Georgia" panose="02040502050405020303" pitchFamily="18" charset="0"/>
                <a:ea typeface="Times New Roman" panose="02020603050405020304" pitchFamily="18" charset="0"/>
              </a:rPr>
              <a:t> </a:t>
            </a:r>
            <a:r>
              <a:rPr lang="uk-UA" dirty="0" err="1">
                <a:latin typeface="Georgia" panose="02040502050405020303" pitchFamily="18" charset="0"/>
                <a:ea typeface="Times New Roman" panose="02020603050405020304" pitchFamily="18" charset="0"/>
              </a:rPr>
              <a:t>live</a:t>
            </a:r>
            <a:r>
              <a:rPr lang="uk-UA" dirty="0">
                <a:latin typeface="Georgia" panose="02040502050405020303" pitchFamily="18" charset="0"/>
                <a:ea typeface="Times New Roman" panose="02020603050405020304" pitchFamily="18" charset="0"/>
              </a:rPr>
              <a:t> </a:t>
            </a:r>
            <a:r>
              <a:rPr lang="uk-UA" dirty="0" err="1">
                <a:latin typeface="Georgia" panose="02040502050405020303" pitchFamily="18" charset="0"/>
                <a:ea typeface="Times New Roman" panose="02020603050405020304" pitchFamily="18" charset="0"/>
              </a:rPr>
              <a:t>in</a:t>
            </a:r>
            <a:r>
              <a:rPr lang="uk-UA" dirty="0">
                <a:latin typeface="Georgia" panose="02040502050405020303" pitchFamily="18" charset="0"/>
                <a:ea typeface="Times New Roman" panose="02020603050405020304" pitchFamily="18" charset="0"/>
              </a:rPr>
              <a:t> </a:t>
            </a:r>
            <a:r>
              <a:rPr lang="uk-UA" i="1" dirty="0" err="1">
                <a:latin typeface="Georgia" panose="02040502050405020303" pitchFamily="18" charset="0"/>
                <a:ea typeface="Times New Roman" panose="02020603050405020304" pitchFamily="18" charset="0"/>
              </a:rPr>
              <a:t>apartments</a:t>
            </a:r>
            <a:r>
              <a:rPr lang="uk-UA" dirty="0">
                <a:latin typeface="Georgia" panose="02040502050405020303" pitchFamily="18" charset="0"/>
                <a:ea typeface="Times New Roman" panose="02020603050405020304" pitchFamily="18" charset="0"/>
              </a:rPr>
              <a:t>; </a:t>
            </a:r>
            <a:r>
              <a:rPr lang="uk-UA" dirty="0" err="1">
                <a:latin typeface="Georgia" panose="02040502050405020303" pitchFamily="18" charset="0"/>
                <a:ea typeface="Times New Roman" panose="02020603050405020304" pitchFamily="18" charset="0"/>
              </a:rPr>
              <a:t>Londoners</a:t>
            </a:r>
            <a:r>
              <a:rPr lang="uk-UA" dirty="0">
                <a:latin typeface="Georgia" panose="02040502050405020303" pitchFamily="18" charset="0"/>
                <a:ea typeface="Times New Roman" panose="02020603050405020304" pitchFamily="18" charset="0"/>
              </a:rPr>
              <a:t> </a:t>
            </a:r>
            <a:r>
              <a:rPr lang="uk-UA" dirty="0" err="1">
                <a:latin typeface="Georgia" panose="02040502050405020303" pitchFamily="18" charset="0"/>
                <a:ea typeface="Times New Roman" panose="02020603050405020304" pitchFamily="18" charset="0"/>
              </a:rPr>
              <a:t>live</a:t>
            </a:r>
            <a:r>
              <a:rPr lang="uk-UA" dirty="0">
                <a:latin typeface="Georgia" panose="02040502050405020303" pitchFamily="18" charset="0"/>
                <a:ea typeface="Times New Roman" panose="02020603050405020304" pitchFamily="18" charset="0"/>
              </a:rPr>
              <a:t> </a:t>
            </a:r>
            <a:r>
              <a:rPr lang="uk-UA" dirty="0" err="1">
                <a:latin typeface="Georgia" panose="02040502050405020303" pitchFamily="18" charset="0"/>
                <a:ea typeface="Times New Roman" panose="02020603050405020304" pitchFamily="18" charset="0"/>
              </a:rPr>
              <a:t>in</a:t>
            </a:r>
            <a:r>
              <a:rPr lang="uk-UA" dirty="0">
                <a:latin typeface="Georgia" panose="02040502050405020303" pitchFamily="18" charset="0"/>
                <a:ea typeface="Times New Roman" panose="02020603050405020304" pitchFamily="18" charset="0"/>
              </a:rPr>
              <a:t> </a:t>
            </a:r>
            <a:r>
              <a:rPr lang="uk-UA" i="1" dirty="0" err="1">
                <a:latin typeface="Georgia" panose="02040502050405020303" pitchFamily="18" charset="0"/>
                <a:ea typeface="Times New Roman" panose="02020603050405020304" pitchFamily="18" charset="0"/>
              </a:rPr>
              <a:t>flats</a:t>
            </a:r>
            <a:r>
              <a:rPr lang="uk-UA" dirty="0">
                <a:latin typeface="Georgia" panose="02040502050405020303" pitchFamily="18" charset="0"/>
                <a:ea typeface="Times New Roman" panose="02020603050405020304" pitchFamily="18" charset="0"/>
              </a:rPr>
              <a:t>.</a:t>
            </a:r>
            <a:endParaRPr lang="uk-UA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24589" y="337855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dirty="0">
                <a:latin typeface="Arial" panose="020B0604020202020204" pitchFamily="34" charset="0"/>
                <a:ea typeface="Calibri" panose="020F0502020204030204" pitchFamily="34" charset="0"/>
              </a:rPr>
              <a:t>UK: </a:t>
            </a:r>
            <a:r>
              <a:rPr lang="uk-UA" dirty="0" err="1">
                <a:latin typeface="Arial" panose="020B0604020202020204" pitchFamily="34" charset="0"/>
                <a:ea typeface="Calibri" panose="020F0502020204030204" pitchFamily="34" charset="0"/>
              </a:rPr>
              <a:t>The</a:t>
            </a:r>
            <a:r>
              <a:rPr lang="uk-UA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uk-UA" dirty="0" err="1">
                <a:latin typeface="Arial" panose="020B0604020202020204" pitchFamily="34" charset="0"/>
                <a:ea typeface="Calibri" panose="020F0502020204030204" pitchFamily="34" charset="0"/>
              </a:rPr>
              <a:t>train</a:t>
            </a:r>
            <a:r>
              <a:rPr lang="uk-UA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uk-UA" dirty="0" err="1">
                <a:latin typeface="Arial" panose="020B0604020202020204" pitchFamily="34" charset="0"/>
                <a:ea typeface="Calibri" panose="020F0502020204030204" pitchFamily="34" charset="0"/>
              </a:rPr>
              <a:t>will</a:t>
            </a:r>
            <a:r>
              <a:rPr lang="uk-UA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uk-UA" dirty="0" err="1">
                <a:latin typeface="Arial" panose="020B0604020202020204" pitchFamily="34" charset="0"/>
                <a:ea typeface="Calibri" panose="020F0502020204030204" pitchFamily="34" charset="0"/>
              </a:rPr>
              <a:t>arrive</a:t>
            </a:r>
            <a:r>
              <a:rPr lang="uk-UA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uk-UA" dirty="0" err="1">
                <a:latin typeface="Arial" panose="020B0604020202020204" pitchFamily="34" charset="0"/>
                <a:ea typeface="Calibri" panose="020F0502020204030204" pitchFamily="34" charset="0"/>
              </a:rPr>
              <a:t>in</a:t>
            </a:r>
            <a:r>
              <a:rPr lang="uk-UA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uk-UA" dirty="0" err="1">
                <a:latin typeface="Arial" panose="020B0604020202020204" pitchFamily="34" charset="0"/>
                <a:ea typeface="Calibri" panose="020F0502020204030204" pitchFamily="34" charset="0"/>
              </a:rPr>
              <a:t>precisely</a:t>
            </a:r>
            <a:r>
              <a:rPr lang="uk-UA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uk-UA" dirty="0" err="1">
                <a:latin typeface="Arial" panose="020B0604020202020204" pitchFamily="34" charset="0"/>
                <a:ea typeface="Calibri" panose="020F0502020204030204" pitchFamily="34" charset="0"/>
              </a:rPr>
              <a:t>fifteen</a:t>
            </a:r>
            <a:r>
              <a:rPr lang="uk-UA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uk-UA" dirty="0" err="1">
                <a:latin typeface="Arial" panose="020B0604020202020204" pitchFamily="34" charset="0"/>
                <a:ea typeface="Calibri" panose="020F0502020204030204" pitchFamily="34" charset="0"/>
              </a:rPr>
              <a:t>minutes</a:t>
            </a:r>
            <a:r>
              <a:rPr lang="uk-UA" dirty="0">
                <a:latin typeface="Arial" panose="020B0604020202020204" pitchFamily="34" charset="0"/>
                <a:ea typeface="Calibri" panose="020F0502020204030204" pitchFamily="34" charset="0"/>
              </a:rPr>
              <a:t>' </a:t>
            </a:r>
            <a:r>
              <a:rPr lang="uk-UA" dirty="0" err="1">
                <a:latin typeface="Arial" panose="020B0604020202020204" pitchFamily="34" charset="0"/>
                <a:ea typeface="Calibri" panose="020F0502020204030204" pitchFamily="34" charset="0"/>
              </a:rPr>
              <a:t>time</a:t>
            </a:r>
            <a:r>
              <a:rPr lang="uk-UA" dirty="0">
                <a:latin typeface="Arial" panose="020B0604020202020204" pitchFamily="34" charset="0"/>
                <a:ea typeface="Calibri" panose="020F0502020204030204" pitchFamily="34" charset="0"/>
              </a:rPr>
              <a:t>. US: </a:t>
            </a:r>
            <a:r>
              <a:rPr lang="uk-UA" dirty="0" err="1">
                <a:latin typeface="Arial" panose="020B0604020202020204" pitchFamily="34" charset="0"/>
                <a:ea typeface="Calibri" panose="020F0502020204030204" pitchFamily="34" charset="0"/>
              </a:rPr>
              <a:t>The</a:t>
            </a:r>
            <a:r>
              <a:rPr lang="uk-UA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uk-UA" dirty="0" err="1">
                <a:latin typeface="Arial" panose="020B0604020202020204" pitchFamily="34" charset="0"/>
                <a:ea typeface="Calibri" panose="020F0502020204030204" pitchFamily="34" charset="0"/>
              </a:rPr>
              <a:t>train</a:t>
            </a:r>
            <a:r>
              <a:rPr lang="uk-UA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uk-UA" dirty="0" err="1">
                <a:latin typeface="Arial" panose="020B0604020202020204" pitchFamily="34" charset="0"/>
                <a:ea typeface="Calibri" panose="020F0502020204030204" pitchFamily="34" charset="0"/>
              </a:rPr>
              <a:t>will</a:t>
            </a:r>
            <a:r>
              <a:rPr lang="uk-UA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uk-UA" dirty="0" err="1">
                <a:latin typeface="Arial" panose="020B0604020202020204" pitchFamily="34" charset="0"/>
                <a:ea typeface="Calibri" panose="020F0502020204030204" pitchFamily="34" charset="0"/>
              </a:rPr>
              <a:t>arrive</a:t>
            </a:r>
            <a:r>
              <a:rPr lang="uk-UA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uk-UA" dirty="0" err="1">
                <a:latin typeface="Arial" panose="020B0604020202020204" pitchFamily="34" charset="0"/>
                <a:ea typeface="Calibri" panose="020F0502020204030204" pitchFamily="34" charset="0"/>
              </a:rPr>
              <a:t>in</a:t>
            </a:r>
            <a:r>
              <a:rPr lang="uk-UA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uk-UA" dirty="0" err="1">
                <a:latin typeface="Arial" panose="020B0604020202020204" pitchFamily="34" charset="0"/>
                <a:ea typeface="Calibri" panose="020F0502020204030204" pitchFamily="34" charset="0"/>
              </a:rPr>
              <a:t>approximately</a:t>
            </a:r>
            <a:r>
              <a:rPr lang="uk-UA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uk-UA" dirty="0" err="1">
                <a:latin typeface="Arial" panose="020B0604020202020204" pitchFamily="34" charset="0"/>
                <a:ea typeface="Calibri" panose="020F0502020204030204" pitchFamily="34" charset="0"/>
              </a:rPr>
              <a:t>fifteen</a:t>
            </a:r>
            <a:r>
              <a:rPr lang="uk-UA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uk-UA" dirty="0" err="1">
                <a:latin typeface="Arial" panose="020B0604020202020204" pitchFamily="34" charset="0"/>
                <a:ea typeface="Calibri" panose="020F0502020204030204" pitchFamily="34" charset="0"/>
              </a:rPr>
              <a:t>minutes</a:t>
            </a:r>
            <a:endParaRPr lang="uk-UA" dirty="0"/>
          </a:p>
        </p:txBody>
      </p:sp>
      <p:pic>
        <p:nvPicPr>
          <p:cNvPr id="4098" name="Picture 2" descr="Результат пошуку зображень за запитом &quot;holidays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" y="1042370"/>
            <a:ext cx="3764280" cy="225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Результат пошуку зображень за запитом &quot;train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193" y="4104639"/>
            <a:ext cx="3791585" cy="252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Результат пошуку зображень за запитом &quot;flat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588" y="2285422"/>
            <a:ext cx="5185611" cy="345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54557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 smtClean="0"/>
              <a:t>Transport</a:t>
            </a:r>
            <a:endParaRPr lang="uk-UA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685801" y="2725070"/>
            <a:ext cx="18638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couch</a:t>
            </a:r>
            <a:endParaRPr lang="uk-UA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7745965" y="2342148"/>
            <a:ext cx="7040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bus</a:t>
            </a:r>
            <a:endParaRPr lang="uk-UA" sz="28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901046" y="3054260"/>
            <a:ext cx="14491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8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subways</a:t>
            </a:r>
            <a:endParaRPr lang="uk-UA" sz="24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8920831" y="2954251"/>
            <a:ext cx="21520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underground</a:t>
            </a:r>
            <a:r>
              <a:rPr lang="uk-U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’</a:t>
            </a:r>
            <a:endParaRPr lang="uk-UA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8920831" y="1077116"/>
            <a:ext cx="24657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3200" b="1" dirty="0" err="1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American</a:t>
            </a:r>
            <a:r>
              <a:rPr lang="uk-UA" sz="32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uk-UA" sz="3200" b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85801" y="1834715"/>
            <a:ext cx="18020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3200" b="1" dirty="0" err="1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British</a:t>
            </a:r>
            <a:r>
              <a:rPr lang="uk-UA" sz="3200" dirty="0">
                <a:solidFill>
                  <a:srgbClr val="FF0000"/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uk-UA" sz="32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pic>
        <p:nvPicPr>
          <p:cNvPr id="5122" name="Picture 2" descr="Результат пошуку зображень за запитом &quot;bus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686" y="2986680"/>
            <a:ext cx="4524145" cy="193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Результат пошуку зображень за запитом &quot;subways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3" y="3667060"/>
            <a:ext cx="4144256" cy="276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985087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6674" y="0"/>
            <a:ext cx="6301887" cy="500513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213" y="0"/>
            <a:ext cx="6146787" cy="515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42738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3927" y="701842"/>
            <a:ext cx="10396882" cy="1151965"/>
          </a:xfrm>
        </p:spPr>
        <p:txBody>
          <a:bodyPr>
            <a:normAutofit/>
          </a:bodyPr>
          <a:lstStyle/>
          <a:p>
            <a:r>
              <a:rPr lang="uk-UA" dirty="0" err="1"/>
              <a:t>Shopping</a:t>
            </a:r>
            <a:r>
              <a:rPr lang="uk-UA" dirty="0"/>
              <a:t>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8512076" y="2488457"/>
            <a:ext cx="966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store</a:t>
            </a:r>
            <a:r>
              <a:rPr lang="uk-UA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’ </a:t>
            </a:r>
            <a:endParaRPr lang="uk-UA" sz="24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91812" y="2719289"/>
            <a:ext cx="9348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</a:t>
            </a:r>
            <a:r>
              <a:rPr lang="uk-UA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shop</a:t>
            </a:r>
            <a:r>
              <a:rPr lang="uk-UA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’</a:t>
            </a:r>
            <a:endParaRPr lang="uk-UA" sz="2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30549" y="3564362"/>
            <a:ext cx="1431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chemist’s</a:t>
            </a:r>
            <a:r>
              <a:rPr lang="uk-UA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’</a:t>
            </a:r>
            <a:endParaRPr lang="uk-UA" sz="24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9741697" y="3180954"/>
            <a:ext cx="15415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drugstore</a:t>
            </a:r>
            <a:r>
              <a:rPr lang="uk-UA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’ </a:t>
            </a:r>
            <a:endParaRPr lang="uk-UA" sz="24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936837" y="1871291"/>
            <a:ext cx="20553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400" b="1" dirty="0" err="1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Americans</a:t>
            </a:r>
            <a:r>
              <a:rPr lang="uk-UA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uk-UA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950297" y="1871291"/>
            <a:ext cx="13965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400" b="1" dirty="0" err="1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British</a:t>
            </a:r>
            <a:r>
              <a:rPr lang="uk-UA" sz="2400" b="1" dirty="0">
                <a:solidFill>
                  <a:srgbClr val="FF0000"/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uk-UA" sz="24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pic>
        <p:nvPicPr>
          <p:cNvPr id="6146" name="Picture 2" descr="Результат пошуку зображень за запитом &quot;shop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966" y="2767676"/>
            <a:ext cx="5600753" cy="237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Результат пошуку зображень за запитом &quot;drugstore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169" y="3706102"/>
            <a:ext cx="4776231" cy="268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38419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Главное мероприятие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EE8011"/>
      </a:accent1>
      <a:accent2>
        <a:srgbClr val="CEC079"/>
      </a:accent2>
      <a:accent3>
        <a:srgbClr val="93A569"/>
      </a:accent3>
      <a:accent4>
        <a:srgbClr val="69A58B"/>
      </a:accent4>
      <a:accent5>
        <a:srgbClr val="6DAABD"/>
      </a:accent5>
      <a:accent6>
        <a:srgbClr val="B24A4B"/>
      </a:accent6>
      <a:hlink>
        <a:srgbClr val="EE8E11"/>
      </a:hlink>
      <a:folHlink>
        <a:srgbClr val="BFAE7F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686B1E04-F35C-4AB5-985D-0C358CA110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TM04033927[[fn=Главное мероприятие]]</Template>
  <TotalTime>212</TotalTime>
  <Words>433</Words>
  <Application>Microsoft Office PowerPoint</Application>
  <PresentationFormat>Широкоэкранный</PresentationFormat>
  <Paragraphs>89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8" baseType="lpstr">
      <vt:lpstr>Arial</vt:lpstr>
      <vt:lpstr>Arial Black</vt:lpstr>
      <vt:lpstr>Bahnschrift SemiBold</vt:lpstr>
      <vt:lpstr>Calibri</vt:lpstr>
      <vt:lpstr>Georgia</vt:lpstr>
      <vt:lpstr>Impact</vt:lpstr>
      <vt:lpstr>Symbol</vt:lpstr>
      <vt:lpstr>Times New Roman</vt:lpstr>
      <vt:lpstr>Главное мероприятие</vt:lpstr>
      <vt:lpstr>American vs british </vt:lpstr>
      <vt:lpstr>«two nations divided by a common language»</vt:lpstr>
      <vt:lpstr>Content:</vt:lpstr>
      <vt:lpstr>Vocabulary </vt:lpstr>
      <vt:lpstr>Презентация PowerPoint</vt:lpstr>
      <vt:lpstr>Презентация PowerPoint</vt:lpstr>
      <vt:lpstr>Transport</vt:lpstr>
      <vt:lpstr>Презентация PowerPoint</vt:lpstr>
      <vt:lpstr>Shopping </vt:lpstr>
      <vt:lpstr>Food </vt:lpstr>
      <vt:lpstr>Презентация PowerPoint</vt:lpstr>
      <vt:lpstr>Numbers</vt:lpstr>
      <vt:lpstr>Spelling differences</vt:lpstr>
      <vt:lpstr>Презентация PowerPoint</vt:lpstr>
      <vt:lpstr>grammar</vt:lpstr>
      <vt:lpstr>Auxiliary verbs</vt:lpstr>
      <vt:lpstr>Past tense verbs</vt:lpstr>
      <vt:lpstr>Презентация PowerPoint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American vs british</dc:title>
  <dc:creator>Deviline</dc:creator>
  <cp:lastModifiedBy>Deviline</cp:lastModifiedBy>
  <cp:revision>19</cp:revision>
  <dcterms:created xsi:type="dcterms:W3CDTF">2019-12-23T12:15:11Z</dcterms:created>
  <dcterms:modified xsi:type="dcterms:W3CDTF">2020-01-14T22:10:11Z</dcterms:modified>
</cp:coreProperties>
</file>